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 snapToObjects="1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18F81B1-0202-834A-A66B-8622181F9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F7D04D3-1031-ED4E-865A-C220B67DE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16A6F2E-A131-6D42-843A-74AA54BC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2CD0ACA-0D0F-FE46-B0B1-1120E93C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FA938B6-8853-3D4E-8946-35DAF2CB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61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8F9D02-3960-E346-93F3-7799515F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469CA69-3ECB-7E4E-B803-9F33DCFBA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701683F-6E18-C245-90E7-B66156E8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70A5B5-84B6-F14C-AC0A-6D1DB6C2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20D1E65-8C17-2A45-B8F7-0B2CE421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025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D42A872E-28A5-DE40-9B71-79861D1DB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D7C82692-786A-B642-A016-7FC2B881C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C663E-B369-6142-AA74-87AC5A92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756939C-933C-874A-B6F4-E964EB47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CCDB05D-5CAA-B04E-A9E8-9EBB0ED7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823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AE2D6FC-0757-8C43-BD1A-F12FD370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9D695C-2CB5-1348-B92E-A49D79D8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C5546A-F445-B44A-816C-F672EEC5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BD2F4F-78AD-E647-8D19-81628781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FDF30CE-AE35-9840-8AC4-2E4B465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579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7032A1-F3A5-9943-B116-DE473731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FDDAC31-F287-AC49-BB04-FBF743D80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778FD0E-3066-254C-BBDE-527FB7C1C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37A5889-070A-C24A-B908-16F86C8D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6743239-E654-C943-BA9C-825F7581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6767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4D65D6-2AB6-914B-B044-726448EF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2D8A84C-A4D4-5B47-BFDE-3FE156944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DF69CD6-47C8-1147-A5F1-101C18DC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CE8048D-B4BF-924D-8220-4165EF94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CDEF5CA-2AF7-E044-B75C-3BBEF2D09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CAF9ED3-59A0-2144-8788-6B7B8398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358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C708D7-02E6-2948-A94C-47FE1099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9568D09-DDCE-8F4F-8D1B-F4D94CA09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91DD1CCF-BB3F-534D-9A5B-28D86487F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610C7409-8DCC-4345-A900-E8DF4B9EC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03543B8C-B0CF-BC4A-8384-170B90BE9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2BABFBD0-95D1-C442-949E-56D8B27B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2FE97579-9A9D-3F44-AB88-74E2D233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E294B0D4-E640-F54A-8BC5-6E9C4911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973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5CF4F4-5F57-F049-8E62-2DC466BD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C504775-AF9D-9943-957C-58C0FE8D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876D7EC9-6EFE-D742-B0E2-48283BBE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5C00C6-78A7-6441-B3CE-3552BD44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514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FCFD2D56-9594-4147-B612-715409EB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F00FE8D-AFBE-B443-B485-E1A05F19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94EDCA8-F994-7045-A674-AB117EBA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921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5A9495-96C3-CB49-8066-F9502324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E287BBF-D753-F54A-A20A-6626408B2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2C687FF-2D6D-A740-A27D-8BF4CF11E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449EA87-E314-8B44-8E13-4E96872D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20255E9-E4E9-2549-8B3A-00C9E509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FA7EC26E-3F4A-AF42-986D-C1E285D3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075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35BE7B4-909B-D546-B46A-6F1769F5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9DA13719-CAF6-904E-8F6B-BBE945D66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C67D6BF4-4FD4-474B-9745-E43ABEE15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009956F-E484-B248-858F-41BACEC2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0AA1B90-5A22-0443-9566-04D5034B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53498AF-D420-A94A-B185-221DCA58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1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A7FEDEF9-3D9D-7F40-A024-304D0AFD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E9122E4-CF05-8E4F-B01F-A7608A212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58DCFC8-79F7-7049-908B-B093337E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97F42-B77C-5849-BAD7-1A319EB6697C}" type="datetimeFigureOut">
              <a:rPr lang="sv-SE" smtClean="0"/>
              <a:t>2020-06-12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2C7156B-AD0C-9C4F-BAE3-883146CC0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A5D7AAD-17F8-BB4C-8897-875681F66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D0291-74C8-024A-B70E-572064B057B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982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fönster, inomhus, person, tak&#10;&#10;Automatiskt genererad beskrivning">
            <a:extLst>
              <a:ext uri="{FF2B5EF4-FFF2-40B4-BE49-F238E27FC236}">
                <a16:creationId xmlns:a16="http://schemas.microsoft.com/office/drawing/2014/main" id="{C696A0E6-FB4C-834C-9507-02F7834E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3" y="643467"/>
            <a:ext cx="4178299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objekt 6" descr="En bild som visar person, inomhus, man, bord&#10;&#10;Automatiskt genererad beskrivning">
            <a:extLst>
              <a:ext uri="{FF2B5EF4-FFF2-40B4-BE49-F238E27FC236}">
                <a16:creationId xmlns:a16="http://schemas.microsoft.com/office/drawing/2014/main" id="{AE74FD2A-0C51-4148-B5E7-FADB3A3F6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982" y="1339850"/>
            <a:ext cx="5571066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0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objekt 5" descr="En bild som visar person, inomhus, scen, sitter&#10;&#10;Automatiskt genererad beskrivning">
            <a:extLst>
              <a:ext uri="{FF2B5EF4-FFF2-40B4-BE49-F238E27FC236}">
                <a16:creationId xmlns:a16="http://schemas.microsoft.com/office/drawing/2014/main" id="{DBA3070D-A4BD-9E43-ACAC-234C628C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" r="-1" b="-1"/>
          <a:stretch/>
        </p:blipFill>
        <p:spPr>
          <a:xfrm>
            <a:off x="6176433" y="1412345"/>
            <a:ext cx="5372100" cy="403331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objekt 2" descr="En bild som visar inomhus, person, leker, man&#10;&#10;Automatiskt genererad beskrivning">
            <a:extLst>
              <a:ext uri="{FF2B5EF4-FFF2-40B4-BE49-F238E27FC236}">
                <a16:creationId xmlns:a16="http://schemas.microsoft.com/office/drawing/2014/main" id="{3E681A52-875C-D24E-B77E-E9A7FBE22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9713"/>
          <a:stretch/>
        </p:blipFill>
        <p:spPr>
          <a:xfrm>
            <a:off x="727440" y="643467"/>
            <a:ext cx="520415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8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 descr="En bild som visar person, inomhus, bord, personer&#10;&#10;Automatiskt genererad beskrivning">
            <a:extLst>
              <a:ext uri="{FF2B5EF4-FFF2-40B4-BE49-F238E27FC236}">
                <a16:creationId xmlns:a16="http://schemas.microsoft.com/office/drawing/2014/main" id="{CE85B9C4-CDAF-B142-8A88-B198A684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414462"/>
            <a:ext cx="5372100" cy="40290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objekt 6" descr="En bild som visar person, inomhus, tak, bord&#10;&#10;Automatiskt genererad beskrivning">
            <a:extLst>
              <a:ext uri="{FF2B5EF4-FFF2-40B4-BE49-F238E27FC236}">
                <a16:creationId xmlns:a16="http://schemas.microsoft.com/office/drawing/2014/main" id="{B83EE7D9-5FEB-F546-8747-345026B2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66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8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Bredbild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Office-tema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Thulin Sebastian - SLF</dc:creator>
  <cp:lastModifiedBy>Thulin Sebastian - SLF</cp:lastModifiedBy>
  <cp:revision>1</cp:revision>
  <dcterms:created xsi:type="dcterms:W3CDTF">2020-06-12T21:31:24Z</dcterms:created>
  <dcterms:modified xsi:type="dcterms:W3CDTF">2020-06-12T21:31:38Z</dcterms:modified>
</cp:coreProperties>
</file>